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D3D50C-1E1A-4402-A518-D79A2A2D3A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A647D1F-21ED-46FA-BA04-9FD179C184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A21BF8C-3440-4E35-A44D-E9F514C68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7DC9142-6616-4323-A0C0-515231F28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0465B18-376A-4857-B0EA-C4CF36765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5904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29DAA8-4C9F-41E6-87B6-2267453A1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AB9B997-9012-4E25-B63A-8BD20433C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B0868E1-6B6B-4974-BD8C-D4E0CE183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E0BB380-813C-49CD-88D0-151016393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4B0E7B2-AB3D-4342-B4ED-D7F59A924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6420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5022D0A-44C1-4B05-A993-E5C5A08ECF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874D700-D731-4FF5-BE31-255031328E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95C1E8-196C-4E6F-8E65-08A2018D2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853A06-C8E3-45C6-AA5F-5AA527B92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D8E900-E46D-44EF-B752-57D46FF54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9574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97435F-C876-4319-8CF6-63E2A7779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E3B5ED-8C50-4726-9AEF-7E2B3BD01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E33C75A-9CA0-4C55-A3C4-97228A94F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2013DEF-A8D4-458A-9DD9-5556D5F8C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DE1447-4B50-4DF7-B9BA-BF49E197E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7179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E8024D-2316-41CE-939A-3131F3F3E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995F29-4568-4123-A08D-C31F5DCE4A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02A81D-512A-4953-87C6-59424121A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432F8B7-1903-489A-9381-17D9CB1CA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256ED80-DBE1-418A-AB59-0C2806A9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1541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B32D6E-FBE6-4790-B521-1EAA82A6F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701DD8-13D5-48BA-9C9A-21C0D70C78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4EFF35E-4372-4E68-8F8D-56A4693E2E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39221D7-D7A0-46BC-9058-089031069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0AE508E-240D-4CA6-B188-044FC7E28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FAB5229-6B89-4FA7-A7F8-E6608BD8E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1734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7D0004-E1BC-437B-8BF3-A845ED96A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1D33ED9-F07F-469B-9B4F-12B5D4038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A8720CB-DA0E-492E-A410-A175C4CA1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48C3C73-C009-4AF6-88EE-639B72D42C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B59A8C6-B57C-4CB2-994F-E8018F6F6A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46D37F7-EE0A-4526-9267-EC0F7B614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B797BAD-277D-4CA0-A6F0-66B2885D7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9FE4F10-E449-4663-9334-A20AE44DB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987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884402-7AEE-442C-8889-93FC1DD58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F394A2C-B2C2-4F32-8543-0CB60AB5D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6D9096F-BF3F-42F8-B7C0-9B054CFA9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29F8F2-FFCB-4795-BC37-A1D169FD6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97927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4EECC2C-6517-4622-A687-8037EA2DF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43CBC90-BDE5-47BA-BEC6-D5AF9EEC6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D3C83A0-38FA-41FA-B77D-A24DE7677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2223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41C4AC-FDF9-4D51-859A-091D60F2B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BA225D-57E8-4708-BCC8-889713AB8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82A3265-B8DE-42E0-9B1C-15383C7896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A888553-9ACD-4A98-B738-D6898ED5A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324EAE2-6A09-4780-B9A0-20480D6F0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CDA951-D645-4298-9A8B-09FF43BDE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3399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2828E8-A79C-4907-94A4-90EBE3022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6A5368F-FCF2-45D9-8E5C-724D4D434C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7DFC263-43FF-4632-8DE9-BEE0DC1883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B520B3D-E883-4DA4-B390-C7F112245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1C5B62D-8588-45D8-83D1-A1F76A77E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254E0D7-5D42-4AB5-B0D3-2F0AE686B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7824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C4E43A3-43EC-497A-A8EA-BF638F7E8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D4E7E88-95D3-49F6-8629-6B61601C9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016A18D-5493-4E85-9F3A-F16AB139A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6AA4AC-FF6C-4BBD-8762-0C0AB737D542}" type="datetimeFigureOut">
              <a:rPr lang="zh-TW" altLang="en-US" smtClean="0"/>
              <a:t>2021/8/24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8740CFD-8D50-4108-A0ED-308AFA6E3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60593ED-9E38-483F-8122-212A11133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8DD40-53A2-4AC8-B612-7710FD5CC5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3807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1EA5B2D1-D68F-442E-B223-0A0DADA94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3C12674-F9F4-4925-96BA-F367F1E96585}"/>
              </a:ext>
            </a:extLst>
          </p:cNvPr>
          <p:cNvSpPr/>
          <p:nvPr/>
        </p:nvSpPr>
        <p:spPr>
          <a:xfrm>
            <a:off x="7460755" y="4406978"/>
            <a:ext cx="2790000" cy="45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1B4CC2D-95D6-4AD3-9E3C-90C49C006D0C}"/>
              </a:ext>
            </a:extLst>
          </p:cNvPr>
          <p:cNvSpPr/>
          <p:nvPr/>
        </p:nvSpPr>
        <p:spPr>
          <a:xfrm>
            <a:off x="3996195" y="3967138"/>
            <a:ext cx="630000" cy="45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0BEB7FE2-8019-493B-9EF2-309042B81690}"/>
              </a:ext>
            </a:extLst>
          </p:cNvPr>
          <p:cNvCxnSpPr>
            <a:cxnSpLocks/>
          </p:cNvCxnSpPr>
          <p:nvPr/>
        </p:nvCxnSpPr>
        <p:spPr>
          <a:xfrm>
            <a:off x="4731246" y="4216400"/>
            <a:ext cx="2583954" cy="375920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649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, 監視器, 電腦, 膝上型電腦 的圖片&#10;&#10;自動產生的描述">
            <a:extLst>
              <a:ext uri="{FF2B5EF4-FFF2-40B4-BE49-F238E27FC236}">
                <a16:creationId xmlns:a16="http://schemas.microsoft.com/office/drawing/2014/main" id="{A1D192D7-CB27-4E8F-B946-866FA20131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81" t="14283" r="26297" b="39115"/>
          <a:stretch/>
        </p:blipFill>
        <p:spPr>
          <a:xfrm>
            <a:off x="4118610" y="1072515"/>
            <a:ext cx="4867275" cy="307467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51A1F0D-7F7B-43F5-8C00-DED20470C599}"/>
              </a:ext>
            </a:extLst>
          </p:cNvPr>
          <p:cNvSpPr/>
          <p:nvPr/>
        </p:nvSpPr>
        <p:spPr>
          <a:xfrm>
            <a:off x="4099560" y="1937287"/>
            <a:ext cx="1440000" cy="27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7791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, 監視器, 電腦, 螢幕 的圖片&#10;&#10;自動產生的描述">
            <a:extLst>
              <a:ext uri="{FF2B5EF4-FFF2-40B4-BE49-F238E27FC236}">
                <a16:creationId xmlns:a16="http://schemas.microsoft.com/office/drawing/2014/main" id="{44F6B721-4D05-40B8-AEFC-5EDE354364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22" t="14285" r="10735" b="38999"/>
          <a:stretch/>
        </p:blipFill>
        <p:spPr>
          <a:xfrm>
            <a:off x="3160395" y="1072515"/>
            <a:ext cx="7722870" cy="308229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981B487-EE1F-41A6-9C64-FE6800CF5ADC}"/>
              </a:ext>
            </a:extLst>
          </p:cNvPr>
          <p:cNvSpPr/>
          <p:nvPr/>
        </p:nvSpPr>
        <p:spPr>
          <a:xfrm>
            <a:off x="3129913" y="2343660"/>
            <a:ext cx="7740000" cy="27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2645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, 監視器, 電腦, 螢幕擷取畫面 的圖片&#10;&#10;自動產生的描述">
            <a:extLst>
              <a:ext uri="{FF2B5EF4-FFF2-40B4-BE49-F238E27FC236}">
                <a16:creationId xmlns:a16="http://schemas.microsoft.com/office/drawing/2014/main" id="{967C5345-0B0B-4722-BF40-8487DF941D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84" t="14255" r="10750" b="39085"/>
          <a:stretch/>
        </p:blipFill>
        <p:spPr>
          <a:xfrm>
            <a:off x="3168015" y="1070610"/>
            <a:ext cx="7713346" cy="307848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039157D-7FB9-4E02-99FC-3DBF49E180F4}"/>
              </a:ext>
            </a:extLst>
          </p:cNvPr>
          <p:cNvSpPr/>
          <p:nvPr/>
        </p:nvSpPr>
        <p:spPr>
          <a:xfrm>
            <a:off x="3129913" y="2820320"/>
            <a:ext cx="5760000" cy="36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7708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CD97CF6-E6A4-44BA-B55A-F70F32AAF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4F267A0-98B7-4932-B31B-E44D66DE7B52}"/>
              </a:ext>
            </a:extLst>
          </p:cNvPr>
          <p:cNvSpPr/>
          <p:nvPr/>
        </p:nvSpPr>
        <p:spPr>
          <a:xfrm>
            <a:off x="1110757" y="5991938"/>
            <a:ext cx="1620000" cy="36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9445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B455362-021B-47BC-BD2E-ACC9E719E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362" y="975970"/>
            <a:ext cx="9145276" cy="490606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9018FCB-5683-4DDF-8CF6-E10E78D4DA49}"/>
              </a:ext>
            </a:extLst>
          </p:cNvPr>
          <p:cNvSpPr/>
          <p:nvPr/>
        </p:nvSpPr>
        <p:spPr>
          <a:xfrm>
            <a:off x="1587454" y="1544952"/>
            <a:ext cx="3420000" cy="45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5943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8360660B-80C0-4704-B356-5A0CB3431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3944" y="909286"/>
            <a:ext cx="4744112" cy="5039428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29FAAE3-8FEE-441B-8CD8-008B8C3050F2}"/>
              </a:ext>
            </a:extLst>
          </p:cNvPr>
          <p:cNvSpPr/>
          <p:nvPr/>
        </p:nvSpPr>
        <p:spPr>
          <a:xfrm>
            <a:off x="6994691" y="2317950"/>
            <a:ext cx="1260000" cy="45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59425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30637C90-AB04-4892-92E6-A9E151492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9181" y="918812"/>
            <a:ext cx="4753638" cy="5020376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5253AC4-2369-47AA-9DFD-2CF1959DC230}"/>
              </a:ext>
            </a:extLst>
          </p:cNvPr>
          <p:cNvSpPr/>
          <p:nvPr/>
        </p:nvSpPr>
        <p:spPr>
          <a:xfrm>
            <a:off x="3784563" y="2191489"/>
            <a:ext cx="4500000" cy="63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0616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F10FFC3-8542-421B-81DF-AC789D8F1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7824" y="0"/>
            <a:ext cx="6736351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512D9AA-5FEB-4056-AA27-55CA277B3800}"/>
              </a:ext>
            </a:extLst>
          </p:cNvPr>
          <p:cNvSpPr/>
          <p:nvPr/>
        </p:nvSpPr>
        <p:spPr>
          <a:xfrm>
            <a:off x="2870163" y="1303505"/>
            <a:ext cx="1620000" cy="18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3417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8231D35-ABE5-4F9C-9904-3B8A8E72D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175"/>
            <a:ext cx="12192000" cy="659765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BDA6853-D64F-4CAD-985C-2C0AC81727CF}"/>
              </a:ext>
            </a:extLst>
          </p:cNvPr>
          <p:cNvSpPr/>
          <p:nvPr/>
        </p:nvSpPr>
        <p:spPr>
          <a:xfrm>
            <a:off x="1274827" y="6063100"/>
            <a:ext cx="450000" cy="45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36DBFCB-F97B-4DC4-9E1E-4D9AE1E7826E}"/>
              </a:ext>
            </a:extLst>
          </p:cNvPr>
          <p:cNvSpPr/>
          <p:nvPr/>
        </p:nvSpPr>
        <p:spPr>
          <a:xfrm>
            <a:off x="4650325" y="4964476"/>
            <a:ext cx="900000" cy="90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2BE010BC-961A-45D0-A088-744CEE7E6BB3}"/>
              </a:ext>
            </a:extLst>
          </p:cNvPr>
          <p:cNvCxnSpPr/>
          <p:nvPr/>
        </p:nvCxnSpPr>
        <p:spPr>
          <a:xfrm flipV="1">
            <a:off x="1866507" y="5665509"/>
            <a:ext cx="2620652" cy="537328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1738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8231D35-ABE5-4F9C-9904-3B8A8E72D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175"/>
            <a:ext cx="12192000" cy="659765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BDA6853-D64F-4CAD-985C-2C0AC81727CF}"/>
              </a:ext>
            </a:extLst>
          </p:cNvPr>
          <p:cNvSpPr/>
          <p:nvPr/>
        </p:nvSpPr>
        <p:spPr>
          <a:xfrm>
            <a:off x="1274827" y="6063100"/>
            <a:ext cx="450000" cy="45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36DBFCB-F97B-4DC4-9E1E-4D9AE1E7826E}"/>
              </a:ext>
            </a:extLst>
          </p:cNvPr>
          <p:cNvSpPr/>
          <p:nvPr/>
        </p:nvSpPr>
        <p:spPr>
          <a:xfrm>
            <a:off x="7854854" y="4952902"/>
            <a:ext cx="900000" cy="90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2BE010BC-961A-45D0-A088-744CEE7E6BB3}"/>
              </a:ext>
            </a:extLst>
          </p:cNvPr>
          <p:cNvCxnSpPr>
            <a:cxnSpLocks/>
          </p:cNvCxnSpPr>
          <p:nvPr/>
        </p:nvCxnSpPr>
        <p:spPr>
          <a:xfrm flipV="1">
            <a:off x="1866507" y="5590572"/>
            <a:ext cx="5853807" cy="612265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圖片 13" descr="一張含有 文字, 監視器, 電腦, 電子用品 的圖片&#10;&#10;自動產生的描述">
            <a:extLst>
              <a:ext uri="{FF2B5EF4-FFF2-40B4-BE49-F238E27FC236}">
                <a16:creationId xmlns:a16="http://schemas.microsoft.com/office/drawing/2014/main" id="{B5B7726A-375F-4BE4-A556-A9A76CE516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549" t="14601" r="27062" b="38912"/>
          <a:stretch/>
        </p:blipFill>
        <p:spPr>
          <a:xfrm>
            <a:off x="12418405" y="1627789"/>
            <a:ext cx="4680585" cy="306705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5" name="圖片 14" descr="一張含有 文字, 監視器, 螢幕, 電腦 的圖片&#10;&#10;自動產生的描述">
            <a:extLst>
              <a:ext uri="{FF2B5EF4-FFF2-40B4-BE49-F238E27FC236}">
                <a16:creationId xmlns:a16="http://schemas.microsoft.com/office/drawing/2014/main" id="{FAEA98FE-8537-4494-A34E-C9215E0F36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422" t="14109" r="18140" b="39230"/>
          <a:stretch/>
        </p:blipFill>
        <p:spPr>
          <a:xfrm>
            <a:off x="3569920" y="1323916"/>
            <a:ext cx="6515100" cy="307848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F489D20-FD01-4F3D-B128-7D43B1F17EBF}"/>
              </a:ext>
            </a:extLst>
          </p:cNvPr>
          <p:cNvSpPr/>
          <p:nvPr/>
        </p:nvSpPr>
        <p:spPr>
          <a:xfrm>
            <a:off x="5072318" y="1722119"/>
            <a:ext cx="4950000" cy="18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5B248DC4-94EE-4C95-9D39-38B039CD62FF}"/>
              </a:ext>
            </a:extLst>
          </p:cNvPr>
          <p:cNvCxnSpPr>
            <a:cxnSpLocks/>
          </p:cNvCxnSpPr>
          <p:nvPr/>
        </p:nvCxnSpPr>
        <p:spPr>
          <a:xfrm flipH="1" flipV="1">
            <a:off x="7237658" y="2019300"/>
            <a:ext cx="1067196" cy="2788095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492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一張含有 文字, 監視器, 電腦, 電子用品 的圖片&#10;&#10;自動產生的描述">
            <a:extLst>
              <a:ext uri="{FF2B5EF4-FFF2-40B4-BE49-F238E27FC236}">
                <a16:creationId xmlns:a16="http://schemas.microsoft.com/office/drawing/2014/main" id="{A972C091-59BC-4E91-8993-86FB7C6BE0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124" t="14282" r="25000" b="39059"/>
          <a:stretch/>
        </p:blipFill>
        <p:spPr>
          <a:xfrm>
            <a:off x="4282440" y="1072515"/>
            <a:ext cx="4861560" cy="307848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C7C96CFD-895D-4868-86C4-A50851BE317E}"/>
              </a:ext>
            </a:extLst>
          </p:cNvPr>
          <p:cNvSpPr/>
          <p:nvPr/>
        </p:nvSpPr>
        <p:spPr>
          <a:xfrm>
            <a:off x="4251960" y="1897282"/>
            <a:ext cx="1440000" cy="270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7978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0</Words>
  <Application>Microsoft Office PowerPoint</Application>
  <PresentationFormat>寬螢幕</PresentationFormat>
  <Paragraphs>0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陳敬翔</dc:creator>
  <cp:lastModifiedBy>陳敬翔</cp:lastModifiedBy>
  <cp:revision>7</cp:revision>
  <dcterms:created xsi:type="dcterms:W3CDTF">2021-08-15T14:06:10Z</dcterms:created>
  <dcterms:modified xsi:type="dcterms:W3CDTF">2021-08-24T15:28:01Z</dcterms:modified>
</cp:coreProperties>
</file>

<file path=docProps/thumbnail.jpeg>
</file>